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"/>
  </p:notesMasterIdLst>
  <p:sldIdLst>
    <p:sldId id="267" r:id="rId2"/>
    <p:sldId id="265" r:id="rId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F2E2"/>
    <a:srgbClr val="F5E6C7"/>
    <a:srgbClr val="664532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150" autoAdjust="0"/>
    <p:restoredTop sz="93770" autoAdjust="0"/>
  </p:normalViewPr>
  <p:slideViewPr>
    <p:cSldViewPr snapToGrid="0">
      <p:cViewPr varScale="1">
        <p:scale>
          <a:sx n="92" d="100"/>
          <a:sy n="92" d="100"/>
        </p:scale>
        <p:origin x="1248" y="2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B5B0B9-DD41-4307-96EE-2B68EE22D4DE}" type="datetimeFigureOut">
              <a:rPr lang="ko-KR" altLang="en-US" smtClean="0"/>
              <a:t>2025-09-23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6E6AC8-9FEA-4116-99D8-512EE9319D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23220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6E6AC8-9FEA-4116-99D8-512EE9319DFA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17020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6E6AC8-9FEA-4116-99D8-512EE9319DFA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05920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7B344E-32DB-8895-9260-A354FDFA2D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5293DDD-A9EC-D7C4-DBD7-0C1EE09907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ACB7E0-69DC-2915-6BF2-22721C5297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62C10-8BF8-4258-8D87-713B98DFC136}" type="datetimeFigureOut">
              <a:rPr lang="ko-KR" altLang="en-US" smtClean="0"/>
              <a:t>2025-09-23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1721595-9F28-D57E-0DAB-0CBE90B1C0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7A1BE65-1E3C-1AA2-1D6B-2B8C0E3BA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6B9F3-75A7-4765-98D8-85CF6E839D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35096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003C7B-09F0-7219-B9C0-8BEB4A039D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CE964FB-3F27-6F0B-5570-1572C284DD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A5BDD28-1EEE-0F23-D9D3-E145E147EF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62C10-8BF8-4258-8D87-713B98DFC136}" type="datetimeFigureOut">
              <a:rPr lang="ko-KR" altLang="en-US" smtClean="0"/>
              <a:t>2025-09-23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A20763B-5A9A-5D75-EC41-CAAAA81CF4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37DF00-9F94-5929-823D-41FBBF511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6B9F3-75A7-4765-98D8-85CF6E839D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67716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03121AE-BABC-5A2D-4EEF-32EA6CAFA3A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EF2677D-D93E-F090-DFAE-2C7E238A93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E71E1C-304C-E48A-45F8-F1703EFDA8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62C10-8BF8-4258-8D87-713B98DFC136}" type="datetimeFigureOut">
              <a:rPr lang="ko-KR" altLang="en-US" smtClean="0"/>
              <a:t>2025-09-23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4189E2B-866D-E13A-EDB8-1D325D8FA3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59CA303-80D3-D924-46D9-A0CEA153D6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6B9F3-75A7-4765-98D8-85CF6E839D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17170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18BA1F-00AA-F766-18F8-A9FDF342B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E34683F-F8FA-0F34-04EB-17920C105E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5BF8B6A-EEC2-96D1-8514-F752B200BF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62C10-8BF8-4258-8D87-713B98DFC136}" type="datetimeFigureOut">
              <a:rPr lang="ko-KR" altLang="en-US" smtClean="0"/>
              <a:t>2025-09-23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6ABED83-F44C-0067-F779-A28FADF585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8291185-4916-6956-AF07-6BE03C541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6B9F3-75A7-4765-98D8-85CF6E839D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64150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E6BC28-2E85-96FE-F256-1C90C87C22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846FB99-8E26-EA3B-576E-A917DC3BD2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5BF30E9-2041-1ACF-57DD-A5487F11F7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62C10-8BF8-4258-8D87-713B98DFC136}" type="datetimeFigureOut">
              <a:rPr lang="ko-KR" altLang="en-US" smtClean="0"/>
              <a:t>2025-09-23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F706DDD-A3E9-B42A-9544-0C726D42D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E37E0E8-489B-BCA3-7210-5D0F4383BD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6B9F3-75A7-4765-98D8-85CF6E839D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19660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2C1036-3B81-9A8D-6FC5-02BAD6D832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5CC29E-6E7F-8457-9C58-5A276AB3A0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7D5194C-DA43-B484-70BB-6EDD87D6F2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9692FFE-D6E5-FCB9-2BB7-7556B62378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62C10-8BF8-4258-8D87-713B98DFC136}" type="datetimeFigureOut">
              <a:rPr lang="ko-KR" altLang="en-US" smtClean="0"/>
              <a:t>2025-09-23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43CC14A-B1A3-9218-84D4-A0B428053C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1F8B686-ECFC-E6A3-3727-A5F16EF3F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6B9F3-75A7-4765-98D8-85CF6E839D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5482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05F6F8-AE51-EE32-3B32-DA5C1CAA5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4F6767D-F21B-E127-95C3-5EF72560B8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124805E-7EA0-F532-6239-75539261D8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252A0FE-87CE-FF8E-EA80-934692D5F17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B1157DD-3D6A-5E49-0D5E-1982FC1007C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1AAF369-B81B-D3A3-895F-8D5ACD485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62C10-8BF8-4258-8D87-713B98DFC136}" type="datetimeFigureOut">
              <a:rPr lang="ko-KR" altLang="en-US" smtClean="0"/>
              <a:t>2025-09-23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3D44470-7B4C-9D2A-E5B7-B6132706F0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F16E9BC-68A4-898D-F0F8-0064AFAA67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6B9F3-75A7-4765-98D8-85CF6E839D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85521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97B19A-0FC9-DFBD-983F-D97785DDA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80DBE80-DF5F-F92D-B1A2-09EF675E9C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62C10-8BF8-4258-8D87-713B98DFC136}" type="datetimeFigureOut">
              <a:rPr lang="ko-KR" altLang="en-US" smtClean="0"/>
              <a:t>2025-09-23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55BACED-BC57-B119-E6B0-17B2734AA5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7F28BDC-235A-95AE-7172-957EE021F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6B9F3-75A7-4765-98D8-85CF6E839D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57725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AB6B90D-91A6-3FD4-716E-E94D20989C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62C10-8BF8-4258-8D87-713B98DFC136}" type="datetimeFigureOut">
              <a:rPr lang="ko-KR" altLang="en-US" smtClean="0"/>
              <a:t>2025-09-23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0481888-22E5-D40F-E144-5DE81C88A6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124C7D-116D-0AF2-64B1-3D57BA364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6B9F3-75A7-4765-98D8-85CF6E839D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34807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A3E63D-6C3B-95A7-3FC0-50CCFD682C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BDC55FE-2552-249D-62D1-B9862F0E1A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27BA93B-AAFE-8AA3-574A-3D07937C54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3CE51FC-EC39-CDA7-0BC5-FA1C415218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62C10-8BF8-4258-8D87-713B98DFC136}" type="datetimeFigureOut">
              <a:rPr lang="ko-KR" altLang="en-US" smtClean="0"/>
              <a:t>2025-09-23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A55D092-15ED-FF2B-CB0B-3F947E5C5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020387D-6F80-672E-0853-4177BA555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6B9F3-75A7-4765-98D8-85CF6E839D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13796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334510-4D1A-97CC-E145-D1E978BBE2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977EBDC-A6FA-8C29-ABFB-97A2E7BDE77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AD11625-8D39-FDDE-06F0-5DEA9283BC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CF572C3-8B76-1CCF-B8FE-F5EB2D5B32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62C10-8BF8-4258-8D87-713B98DFC136}" type="datetimeFigureOut">
              <a:rPr lang="ko-KR" altLang="en-US" smtClean="0"/>
              <a:t>2025-09-23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73B8D3B-9661-AD77-01C6-A8B2FB4B84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4598713-E6D7-F002-984D-D1412E8E50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6B9F3-75A7-4765-98D8-85CF6E839D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04679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8E4561A-8372-2F5A-BFED-84554AD0CA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51C346C-DB35-9974-8FF5-CCEF0E74E2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0CCC321-E2E2-29A7-475F-606CE3D9CB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7F62C10-8BF8-4258-8D87-713B98DFC136}" type="datetimeFigureOut">
              <a:rPr lang="ko-KR" altLang="en-US" smtClean="0"/>
              <a:t>2025-09-23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43D59FA-FCF1-9F0E-A155-F8BC194B72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6D39F9A-2556-BD31-60CA-D71F76D1EA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6F6B9F3-75A7-4765-98D8-85CF6E839D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59029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4EQh3LFvqeM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hyperlink" Target="https://youtu.be/DV-z0bCzifc" TargetMode="Externa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716BDA23-AC2B-F802-CD75-30033DFF40DD}"/>
              </a:ext>
            </a:extLst>
          </p:cNvPr>
          <p:cNvSpPr txBox="1"/>
          <p:nvPr/>
        </p:nvSpPr>
        <p:spPr>
          <a:xfrm>
            <a:off x="279781" y="201574"/>
            <a:ext cx="4971092" cy="630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500" b="1" dirty="0"/>
              <a:t>지방산</a:t>
            </a:r>
            <a:r>
              <a:rPr lang="en-US" altLang="ko-KR" sz="2500" b="1" dirty="0"/>
              <a:t>(fatty acid)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F474C69D-AE6D-30EC-4B9E-3B294D33615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8119" t="22929" r="44571" b="35051"/>
          <a:stretch>
            <a:fillRect/>
          </a:stretch>
        </p:blipFill>
        <p:spPr>
          <a:xfrm>
            <a:off x="8464256" y="3005153"/>
            <a:ext cx="3621116" cy="2548874"/>
          </a:xfrm>
          <a:prstGeom prst="rect">
            <a:avLst/>
          </a:prstGeom>
          <a:ln w="31750">
            <a:solidFill>
              <a:srgbClr val="0070C0"/>
            </a:solidFill>
            <a:prstDash val="sysDot"/>
          </a:ln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5209A46D-1834-4C0E-610B-70CD298BFCE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8118" t="22727" r="44887" b="33939"/>
          <a:stretch>
            <a:fillRect/>
          </a:stretch>
        </p:blipFill>
        <p:spPr>
          <a:xfrm>
            <a:off x="181384" y="3005153"/>
            <a:ext cx="3685301" cy="2697942"/>
          </a:xfrm>
          <a:prstGeom prst="rect">
            <a:avLst/>
          </a:prstGeom>
          <a:ln w="31750">
            <a:solidFill>
              <a:srgbClr val="C00000"/>
            </a:solidFill>
            <a:prstDash val="sysDot"/>
          </a:ln>
        </p:spPr>
      </p:pic>
      <p:grpSp>
        <p:nvGrpSpPr>
          <p:cNvPr id="31" name="그룹 30">
            <a:extLst>
              <a:ext uri="{FF2B5EF4-FFF2-40B4-BE49-F238E27FC236}">
                <a16:creationId xmlns:a16="http://schemas.microsoft.com/office/drawing/2014/main" id="{C6FB149D-CEB7-9362-780C-F6039CA38B94}"/>
              </a:ext>
            </a:extLst>
          </p:cNvPr>
          <p:cNvGrpSpPr/>
          <p:nvPr/>
        </p:nvGrpSpPr>
        <p:grpSpPr>
          <a:xfrm>
            <a:off x="3969327" y="222355"/>
            <a:ext cx="4355990" cy="6400117"/>
            <a:chOff x="3969327" y="222355"/>
            <a:chExt cx="4355990" cy="6400117"/>
          </a:xfrm>
        </p:grpSpPr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7A215B51-7DD7-CEF9-2C10-6F720FA433F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18056" t="22727" r="44507" b="32727"/>
            <a:stretch>
              <a:fillRect/>
            </a:stretch>
          </p:blipFill>
          <p:spPr>
            <a:xfrm>
              <a:off x="4104787" y="457199"/>
              <a:ext cx="4107873" cy="3054928"/>
            </a:xfrm>
            <a:prstGeom prst="rect">
              <a:avLst/>
            </a:prstGeom>
          </p:spPr>
        </p:pic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CD7C2BE2-6254-3112-FBF0-25A80398CDF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18056" t="26464" r="44507" b="32828"/>
            <a:stretch>
              <a:fillRect/>
            </a:stretch>
          </p:blipFill>
          <p:spPr>
            <a:xfrm>
              <a:off x="4104787" y="3609109"/>
              <a:ext cx="4107873" cy="2791692"/>
            </a:xfrm>
            <a:prstGeom prst="rect">
              <a:avLst/>
            </a:prstGeom>
          </p:spPr>
        </p:pic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8FB1D460-AA80-2549-1FE7-E360D6BC7DAA}"/>
                </a:ext>
              </a:extLst>
            </p:cNvPr>
            <p:cNvSpPr/>
            <p:nvPr/>
          </p:nvSpPr>
          <p:spPr>
            <a:xfrm>
              <a:off x="3969327" y="222355"/>
              <a:ext cx="4355990" cy="6400117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179A4515-3641-14FB-DF55-690A8272D14D}"/>
              </a:ext>
            </a:extLst>
          </p:cNvPr>
          <p:cNvGrpSpPr/>
          <p:nvPr/>
        </p:nvGrpSpPr>
        <p:grpSpPr>
          <a:xfrm>
            <a:off x="1669474" y="2225524"/>
            <a:ext cx="2299853" cy="779629"/>
            <a:chOff x="1669474" y="1401180"/>
            <a:chExt cx="2299853" cy="779629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C4181BE-6816-52CF-41BE-EAB33082D42F}"/>
                </a:ext>
              </a:extLst>
            </p:cNvPr>
            <p:cNvSpPr txBox="1"/>
            <p:nvPr/>
          </p:nvSpPr>
          <p:spPr>
            <a:xfrm>
              <a:off x="1669474" y="1401180"/>
              <a:ext cx="824346" cy="47705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txBody>
            <a:bodyPr wrap="square">
              <a:spAutoFit/>
            </a:bodyPr>
            <a:lstStyle/>
            <a:p>
              <a:r>
                <a:rPr lang="ko-KR" altLang="en-US" sz="2500" b="1" dirty="0"/>
                <a:t>動物 </a:t>
              </a:r>
            </a:p>
          </p:txBody>
        </p: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69F30054-5BB7-0D39-5629-9971AC6A257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93820" y="1639707"/>
              <a:ext cx="1475507" cy="8984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DFDB6F9A-D53A-72E8-6B24-2D105CC805C4}"/>
                </a:ext>
              </a:extLst>
            </p:cNvPr>
            <p:cNvCxnSpPr>
              <a:stCxn id="22" idx="2"/>
            </p:cNvCxnSpPr>
            <p:nvPr/>
          </p:nvCxnSpPr>
          <p:spPr>
            <a:xfrm flipH="1">
              <a:off x="2078182" y="1878234"/>
              <a:ext cx="3465" cy="302575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61D33387-FF4F-ED6D-037D-72452B83B155}"/>
              </a:ext>
            </a:extLst>
          </p:cNvPr>
          <p:cNvGrpSpPr/>
          <p:nvPr/>
        </p:nvGrpSpPr>
        <p:grpSpPr>
          <a:xfrm>
            <a:off x="8326601" y="2225524"/>
            <a:ext cx="2306798" cy="744990"/>
            <a:chOff x="8326601" y="1401180"/>
            <a:chExt cx="2306798" cy="744990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2DA88D9-BFD2-88FB-38E5-BB995F2927D6}"/>
                </a:ext>
              </a:extLst>
            </p:cNvPr>
            <p:cNvSpPr txBox="1"/>
            <p:nvPr/>
          </p:nvSpPr>
          <p:spPr>
            <a:xfrm>
              <a:off x="9809053" y="1401180"/>
              <a:ext cx="824346" cy="47705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>
              <a:spAutoFit/>
            </a:bodyPr>
            <a:lstStyle/>
            <a:p>
              <a:r>
                <a:rPr lang="ko-KR" altLang="en-US" sz="2500" b="1" dirty="0"/>
                <a:t>植物</a:t>
              </a:r>
            </a:p>
          </p:txBody>
        </p: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0AAD31BE-D815-C092-F117-A88251D7D10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326601" y="1639707"/>
              <a:ext cx="1475507" cy="8984"/>
            </a:xfrm>
            <a:prstGeom prst="line">
              <a:avLst/>
            </a:prstGeom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B54883BE-8D6F-0D9E-D83A-80D92D5C9B4D}"/>
                </a:ext>
              </a:extLst>
            </p:cNvPr>
            <p:cNvCxnSpPr/>
            <p:nvPr/>
          </p:nvCxnSpPr>
          <p:spPr>
            <a:xfrm flipH="1">
              <a:off x="10217758" y="1843595"/>
              <a:ext cx="3465" cy="302575"/>
            </a:xfrm>
            <a:prstGeom prst="line">
              <a:avLst/>
            </a:prstGeom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42" name="세포막?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3ABE58FF-E370-F346-4B02-11F3729BF01D}"/>
              </a:ext>
            </a:extLst>
          </p:cNvPr>
          <p:cNvSpPr/>
          <p:nvPr/>
        </p:nvSpPr>
        <p:spPr>
          <a:xfrm>
            <a:off x="5464997" y="563594"/>
            <a:ext cx="168091" cy="185204"/>
          </a:xfrm>
          <a:prstGeom prst="actionButtonHelp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4" name="세포막 밑줄선">
            <a:extLst>
              <a:ext uri="{FF2B5EF4-FFF2-40B4-BE49-F238E27FC236}">
                <a16:creationId xmlns:a16="http://schemas.microsoft.com/office/drawing/2014/main" id="{46B90E14-612B-483C-DADB-481B1DD05A50}"/>
              </a:ext>
            </a:extLst>
          </p:cNvPr>
          <p:cNvCxnSpPr>
            <a:cxnSpLocks/>
          </p:cNvCxnSpPr>
          <p:nvPr/>
        </p:nvCxnSpPr>
        <p:spPr>
          <a:xfrm>
            <a:off x="4925291" y="893618"/>
            <a:ext cx="2847109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29432E33-D705-EDFF-CA38-5B6844473600}"/>
              </a:ext>
            </a:extLst>
          </p:cNvPr>
          <p:cNvGrpSpPr/>
          <p:nvPr/>
        </p:nvGrpSpPr>
        <p:grpSpPr>
          <a:xfrm>
            <a:off x="5597234" y="183259"/>
            <a:ext cx="6036231" cy="1571210"/>
            <a:chOff x="5811983" y="134770"/>
            <a:chExt cx="6036231" cy="1571210"/>
          </a:xfrm>
        </p:grpSpPr>
        <p:pic>
          <p:nvPicPr>
            <p:cNvPr id="41" name="세포막그림">
              <a:extLst>
                <a:ext uri="{FF2B5EF4-FFF2-40B4-BE49-F238E27FC236}">
                  <a16:creationId xmlns:a16="http://schemas.microsoft.com/office/drawing/2014/main" id="{BEB5A7C8-97C3-90F3-DA39-1DA0DDC9B07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65088" t="17778" r="4040" b="66566"/>
            <a:stretch>
              <a:fillRect/>
            </a:stretch>
          </p:blipFill>
          <p:spPr>
            <a:xfrm>
              <a:off x="8460777" y="632253"/>
              <a:ext cx="3387437" cy="1073727"/>
            </a:xfrm>
            <a:prstGeom prst="rect">
              <a:avLst/>
            </a:prstGeom>
            <a:ln w="31750">
              <a:solidFill>
                <a:srgbClr val="FF0000"/>
              </a:solidFill>
            </a:ln>
          </p:spPr>
        </p:pic>
        <p:sp>
          <p:nvSpPr>
            <p:cNvPr id="46" name="화살표: 아래로 구부러짐 45">
              <a:extLst>
                <a:ext uri="{FF2B5EF4-FFF2-40B4-BE49-F238E27FC236}">
                  <a16:creationId xmlns:a16="http://schemas.microsoft.com/office/drawing/2014/main" id="{6B55C66A-8A49-D0E7-738A-307110CA51C7}"/>
                </a:ext>
              </a:extLst>
            </p:cNvPr>
            <p:cNvSpPr/>
            <p:nvPr/>
          </p:nvSpPr>
          <p:spPr>
            <a:xfrm>
              <a:off x="5811983" y="134770"/>
              <a:ext cx="3074444" cy="556061"/>
            </a:xfrm>
            <a:prstGeom prst="curvedDownArrow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16727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4" presetClass="entr" presetSubtype="1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4" presetClass="entr" presetSubtype="1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4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2"/>
                  </p:tgtEl>
                </p:cond>
              </p:nextCondLst>
            </p:seq>
          </p:childTnLst>
        </p:cTn>
      </p:par>
    </p:tnLst>
    <p:bldLst>
      <p:bldP spid="4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hlinkClick r:id="rId3"/>
            <a:extLst>
              <a:ext uri="{FF2B5EF4-FFF2-40B4-BE49-F238E27FC236}">
                <a16:creationId xmlns:a16="http://schemas.microsoft.com/office/drawing/2014/main" id="{8995D3F8-AD2A-EB1A-741F-EFDB4A2C2FF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453" t="13738" r="27840" b="13233"/>
          <a:stretch>
            <a:fillRect/>
          </a:stretch>
        </p:blipFill>
        <p:spPr>
          <a:xfrm>
            <a:off x="1219193" y="1607128"/>
            <a:ext cx="4625077" cy="29856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그림 13">
            <a:hlinkClick r:id="rId5"/>
            <a:extLst>
              <a:ext uri="{FF2B5EF4-FFF2-40B4-BE49-F238E27FC236}">
                <a16:creationId xmlns:a16="http://schemas.microsoft.com/office/drawing/2014/main" id="{5A8B0300-F70F-ED28-300B-F591C2050977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768" t="16464" r="27147" b="13738"/>
          <a:stretch>
            <a:fillRect/>
          </a:stretch>
        </p:blipFill>
        <p:spPr>
          <a:xfrm>
            <a:off x="6366171" y="1607128"/>
            <a:ext cx="4625077" cy="29856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686819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6897</TotalTime>
  <Words>9</Words>
  <Application>Microsoft Office PowerPoint</Application>
  <PresentationFormat>와이드스크린</PresentationFormat>
  <Paragraphs>5</Paragraphs>
  <Slides>2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</vt:i4>
      </vt:variant>
    </vt:vector>
  </HeadingPairs>
  <TitlesOfParts>
    <vt:vector size="5" baseType="lpstr">
      <vt:lpstr>맑은 고딕</vt:lpstr>
      <vt:lpstr>Arial</vt:lpstr>
      <vt:lpstr>Office 테마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SK J</dc:creator>
  <cp:lastModifiedBy>SK J</cp:lastModifiedBy>
  <cp:revision>103</cp:revision>
  <dcterms:created xsi:type="dcterms:W3CDTF">2025-01-13T08:08:41Z</dcterms:created>
  <dcterms:modified xsi:type="dcterms:W3CDTF">2025-09-23T02:14:07Z</dcterms:modified>
</cp:coreProperties>
</file>